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056"/>
    <p:restoredTop sz="96291"/>
  </p:normalViewPr>
  <p:slideViewPr>
    <p:cSldViewPr snapToGrid="0" snapToObjects="1">
      <p:cViewPr varScale="1">
        <p:scale>
          <a:sx n="78" d="100"/>
          <a:sy n="78" d="100"/>
        </p:scale>
        <p:origin x="4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DEA65-B5CC-AA4D-8E0B-8F6861C234FC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FAE54-380F-6048-A973-7217EB1D0E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19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FAE54-380F-6048-A973-7217EB1D0EC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70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00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13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0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23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27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552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44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60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79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1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88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70BF52B8-50C7-6841-A76F-02A151D8F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518497" y="1549739"/>
            <a:ext cx="10656174" cy="759233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3F143E72-2D49-3144-A42A-46E7AE287FA0}"/>
              </a:ext>
            </a:extLst>
          </p:cNvPr>
          <p:cNvSpPr txBox="1"/>
          <p:nvPr/>
        </p:nvSpPr>
        <p:spPr>
          <a:xfrm>
            <a:off x="2870812" y="1007697"/>
            <a:ext cx="462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u="sng" dirty="0">
                <a:solidFill>
                  <a:schemeClr val="accent4">
                    <a:lumMod val="50000"/>
                  </a:schemeClr>
                </a:solidFill>
                <a:latin typeface="Segoe Print" panose="02000800000000000000" pitchFamily="2" charset="0"/>
              </a:rPr>
              <a:t>Chaussettes fourrées et écharpes Plaid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0AAE86F-61AC-2845-9FCE-5BBEBA3C49C2}"/>
              </a:ext>
            </a:extLst>
          </p:cNvPr>
          <p:cNvSpPr txBox="1"/>
          <p:nvPr/>
        </p:nvSpPr>
        <p:spPr>
          <a:xfrm>
            <a:off x="3777217" y="1762567"/>
            <a:ext cx="3315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dirty="0">
                <a:latin typeface="Segoe Print" panose="02000800000000000000" pitchFamily="2" charset="0"/>
              </a:rPr>
              <a:t>Des ventes surprenantes</a:t>
            </a:r>
          </a:p>
        </p:txBody>
      </p:sp>
      <p:sp>
        <p:nvSpPr>
          <p:cNvPr id="40" name="ZoneTexte 1">
            <a:extLst>
              <a:ext uri="{FF2B5EF4-FFF2-40B4-BE49-F238E27FC236}">
                <a16:creationId xmlns:a16="http://schemas.microsoft.com/office/drawing/2014/main" id="{968C3F71-F36D-784E-B5EE-B430748442CE}"/>
              </a:ext>
            </a:extLst>
          </p:cNvPr>
          <p:cNvSpPr txBox="1"/>
          <p:nvPr/>
        </p:nvSpPr>
        <p:spPr>
          <a:xfrm>
            <a:off x="3116668" y="3333123"/>
            <a:ext cx="2165978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fr-FR" u="sng" dirty="0">
                <a:solidFill>
                  <a:schemeClr val="accent4">
                    <a:lumMod val="50000"/>
                  </a:schemeClr>
                </a:solidFill>
                <a:latin typeface="Segoe Print" panose="02000800000000000000" pitchFamily="2" charset="0"/>
              </a:rPr>
              <a:t>Cozi sweat plaid 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4D9D7B9-78E8-B44A-8730-C5B6A8B67455}"/>
              </a:ext>
            </a:extLst>
          </p:cNvPr>
          <p:cNvSpPr txBox="1"/>
          <p:nvPr/>
        </p:nvSpPr>
        <p:spPr>
          <a:xfrm>
            <a:off x="2292233" y="3790958"/>
            <a:ext cx="3980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Segoe Print" panose="02000800000000000000" pitchFamily="2" charset="0"/>
              </a:rPr>
              <a:t>Le top des ventes sur les réseaux</a:t>
            </a:r>
          </a:p>
          <a:p>
            <a:pPr algn="ctr"/>
            <a:r>
              <a:rPr lang="fr-FR" dirty="0">
                <a:latin typeface="Segoe Print" panose="02000800000000000000" pitchFamily="2" charset="0"/>
              </a:rPr>
              <a:t> sociaux l’hiver dernier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7A967C8-9E63-724E-8156-DC5854ACFE50}"/>
              </a:ext>
            </a:extLst>
          </p:cNvPr>
          <p:cNvSpPr txBox="1"/>
          <p:nvPr/>
        </p:nvSpPr>
        <p:spPr>
          <a:xfrm>
            <a:off x="2149609" y="4466066"/>
            <a:ext cx="4802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Segoe Print" panose="02000800000000000000" pitchFamily="2" charset="0"/>
              </a:rPr>
              <a:t>Un prix public similaire aux plus grands</a:t>
            </a:r>
          </a:p>
          <a:p>
            <a:pPr algn="ctr"/>
            <a:r>
              <a:rPr lang="fr-FR" dirty="0">
                <a:latin typeface="Segoe Print" panose="02000800000000000000" pitchFamily="2" charset="0"/>
              </a:rPr>
              <a:t>sites mondiaux de vente en ligne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46BED547-23B9-7441-8419-2C9A34C3F10F}"/>
              </a:ext>
            </a:extLst>
          </p:cNvPr>
          <p:cNvSpPr txBox="1"/>
          <p:nvPr/>
        </p:nvSpPr>
        <p:spPr>
          <a:xfrm>
            <a:off x="1773897" y="5161240"/>
            <a:ext cx="5203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Segoe Print" panose="02000800000000000000" pitchFamily="2" charset="0"/>
              </a:rPr>
              <a:t>Chaud, doux et de qualité (835 grammes)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B6643A2D-44A3-FC44-9E7A-DBD100E7A442}"/>
              </a:ext>
            </a:extLst>
          </p:cNvPr>
          <p:cNvSpPr txBox="1"/>
          <p:nvPr/>
        </p:nvSpPr>
        <p:spPr>
          <a:xfrm>
            <a:off x="-69140" y="96540"/>
            <a:ext cx="7730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>
                <a:solidFill>
                  <a:srgbClr val="FF0000"/>
                </a:solidFill>
                <a:latin typeface="Segoe Print" panose="02000800000000000000" pitchFamily="2" charset="0"/>
              </a:rPr>
              <a:t>3 produits pour se faire plaisir ou à offrir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B06770A-16D1-2F4B-8437-4A7E65456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0287" y="766352"/>
            <a:ext cx="2166240" cy="205307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59890A-2A02-8D4D-BF2C-284CD7F2AB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6472" y="1273631"/>
            <a:ext cx="1377950" cy="174625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BD8E1DF-CA1E-224A-B1D2-5F445A0BC0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461" y="3206524"/>
            <a:ext cx="2324100" cy="3048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8BE6451-C16D-E64B-99AD-C99545613A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690" y="6290925"/>
            <a:ext cx="7327900" cy="24511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A55FF74-8F60-8741-B849-E7A91D2290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690" y="9056825"/>
            <a:ext cx="2576423" cy="1203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0CFE3FC-B0E2-444F-AFC6-14B927C79546}"/>
              </a:ext>
            </a:extLst>
          </p:cNvPr>
          <p:cNvSpPr/>
          <p:nvPr/>
        </p:nvSpPr>
        <p:spPr>
          <a:xfrm>
            <a:off x="3806114" y="8811633"/>
            <a:ext cx="1588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b="1" dirty="0">
                <a:latin typeface="Segoe Print" panose="02000800000000000000" pitchFamily="2" charset="0"/>
              </a:rPr>
              <a:t> Contacts :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D9A1843-6844-7F4E-8F1C-A9EC2883DE0A}"/>
              </a:ext>
            </a:extLst>
          </p:cNvPr>
          <p:cNvSpPr txBox="1"/>
          <p:nvPr/>
        </p:nvSpPr>
        <p:spPr>
          <a:xfrm>
            <a:off x="3462519" y="9149750"/>
            <a:ext cx="40115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Laurence : 06 09 51 17 52</a:t>
            </a:r>
          </a:p>
          <a:p>
            <a:r>
              <a:rPr lang="fr-FR" sz="2000" dirty="0"/>
              <a:t>Daniel :      06 20 60 30 33</a:t>
            </a:r>
          </a:p>
          <a:p>
            <a:endParaRPr lang="fr-FR" sz="2000" dirty="0"/>
          </a:p>
          <a:p>
            <a:r>
              <a:rPr lang="fr-FR" sz="2000" dirty="0"/>
              <a:t>Mail :   votredepotvente@gmail.com</a:t>
            </a:r>
          </a:p>
        </p:txBody>
      </p:sp>
    </p:spTree>
    <p:extLst>
      <p:ext uri="{BB962C8B-B14F-4D97-AF65-F5344CB8AC3E}">
        <p14:creationId xmlns:p14="http://schemas.microsoft.com/office/powerpoint/2010/main" val="18626587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17142</TotalTime>
  <Words>79</Words>
  <Application>Microsoft Macintosh PowerPoint</Application>
  <PresentationFormat>Personnalisé</PresentationFormat>
  <Paragraphs>15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Print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73</cp:revision>
  <cp:lastPrinted>2021-06-22T13:46:46Z</cp:lastPrinted>
  <dcterms:created xsi:type="dcterms:W3CDTF">2020-12-28T13:37:36Z</dcterms:created>
  <dcterms:modified xsi:type="dcterms:W3CDTF">2021-07-17T10:53:39Z</dcterms:modified>
</cp:coreProperties>
</file>